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2" r:id="rId4"/>
    <p:sldId id="264" r:id="rId5"/>
    <p:sldId id="283" r:id="rId6"/>
    <p:sldId id="284" r:id="rId7"/>
    <p:sldId id="285" r:id="rId8"/>
    <p:sldId id="265" r:id="rId9"/>
    <p:sldId id="287" r:id="rId10"/>
    <p:sldId id="288" r:id="rId11"/>
    <p:sldId id="286" r:id="rId12"/>
    <p:sldId id="289" r:id="rId13"/>
    <p:sldId id="276" r:id="rId14"/>
    <p:sldId id="258" r:id="rId1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pPr/>
              <a:t>19.05.2018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05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037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29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D40D2-8FB5-44A5-A524-16514998CC45}" type="datetime1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6F7B4-7C13-4D01-BD3B-1CA0F2DDB095}" type="datetime1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50544-17E4-4A97-A2CA-8E18F6233A47}" type="datetime1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B3990-247D-4246-B181-66EA6FDC47EC}" type="datetime1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146AF-C4DD-41FD-865C-43C6C5C74379}" type="datetime1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A261F-C146-46D8-9C1B-731F542F5357}" type="datetime1">
              <a:rPr lang="en-US" smtClean="0"/>
              <a:t>5/19/2018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17B69-F3F2-4B38-A8E3-895B08EEED3D}" type="datetime1">
              <a:rPr lang="en-US" smtClean="0"/>
              <a:t>5/19/2018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E096C-0709-4C96-B97E-8B57E0D9D0AE}" type="datetime1">
              <a:rPr lang="en-US" smtClean="0"/>
              <a:t>5/19/2018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2F3DC-5F24-47D6-9B75-82D5FACE049B}" type="datetime1">
              <a:rPr lang="en-US" smtClean="0"/>
              <a:t>5/19/2018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272C1-1BEB-40D8-ABE4-9EA7FA11B406}" type="datetime1">
              <a:rPr lang="en-US" smtClean="0"/>
              <a:t>5/19/2018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51A92-0211-4F6A-A3B0-6236FC4751D9}" type="datetime1">
              <a:rPr lang="en-US" smtClean="0"/>
              <a:t>5/19/2018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DC8EE6EE-6A9F-428B-8362-0FE3EB7FDACB}" type="datetime1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7planning.org/ru/10517/working-with-mysql-database-using-csharp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" TargetMode="External"/><Relationship Id="rId5" Type="http://schemas.openxmlformats.org/officeDocument/2006/relationships/hyperlink" Target="http://www.rfbr.ru/rffi/ru/books/o_38661#1" TargetMode="External"/><Relationship Id="rId4" Type="http://schemas.openxmlformats.org/officeDocument/2006/relationships/hyperlink" Target="https://docs.microsoft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82880" y="1910969"/>
            <a:ext cx="8851392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Факультет компьютерных наук</a:t>
            </a:r>
            <a:b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Департамент программной инженерии</a:t>
            </a:r>
            <a:b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Курсовая работа</a:t>
            </a:r>
            <a:b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800" dirty="0">
                <a:solidFill>
                  <a:srgbClr val="002060"/>
                </a:solidFill>
                <a:latin typeface="Myriad Pro Semibold"/>
                <a:ea typeface="ＭＳ Ｐゴシック"/>
                <a:cs typeface="ＭＳ Ｐゴシック"/>
              </a:rPr>
              <a:t>Обучающий визуализатор с тестами: основные понятия теорий множеств и отношений.</a:t>
            </a:r>
            <a:endParaRPr lang="en-US" sz="2900" dirty="0">
              <a:solidFill>
                <a:srgbClr val="002060"/>
              </a:solidFill>
              <a:latin typeface="Myriad Pro Semibold"/>
              <a:ea typeface="ＭＳ Ｐゴシック"/>
              <a:cs typeface="ＭＳ Ｐゴシック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359147"/>
            <a:ext cx="6400800" cy="1997203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Выполнил студент группы </a:t>
            </a:r>
            <a:r>
              <a:rPr lang="ru-RU" sz="1800" dirty="0" smtClean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БПИ-</a:t>
            </a:r>
            <a:r>
              <a:rPr lang="en-US" sz="1800" dirty="0" smtClean="0">
                <a:solidFill>
                  <a:srgbClr val="002060"/>
                </a:solidFill>
                <a:latin typeface="Myriad Pro"/>
                <a:ea typeface="ＭＳ Ｐゴシック"/>
                <a:cs typeface="ＭＳ Ｐゴシック"/>
              </a:rPr>
              <a:t>173 </a:t>
            </a:r>
            <a:endParaRPr lang="ru-RU" sz="1800" dirty="0">
              <a:solidFill>
                <a:srgbClr val="002060"/>
              </a:solidFill>
              <a:latin typeface="Myriad Pro"/>
              <a:ea typeface="ＭＳ Ｐゴシック"/>
              <a:cs typeface="ＭＳ Ｐゴシック"/>
            </a:endParaRPr>
          </a:p>
          <a:p>
            <a:pPr algn="r" eaLnBrk="1" hangingPunct="1"/>
            <a:r>
              <a:rPr kumimoji="1" lang="ru-RU" sz="1800" dirty="0" smtClean="0">
                <a:solidFill>
                  <a:srgbClr val="002060"/>
                </a:solidFill>
                <a:latin typeface="Myriad Pro"/>
                <a:ea typeface="ＭＳ Ｐゴシック"/>
                <a:cs typeface="ＭＳ Ｐゴシック"/>
              </a:rPr>
              <a:t>Кожакин Кирилл Геннадьевич</a:t>
            </a:r>
            <a:endParaRPr kumimoji="1" lang="ru-RU" sz="1800" dirty="0">
              <a:solidFill>
                <a:srgbClr val="002060"/>
              </a:solidFill>
              <a:latin typeface="Myriad Pro"/>
              <a:ea typeface="ＭＳ Ｐゴシック"/>
              <a:cs typeface="ＭＳ Ｐゴシック"/>
            </a:endParaRPr>
          </a:p>
          <a:p>
            <a:pPr algn="r" eaLnBrk="1" hangingPunct="1"/>
            <a:r>
              <a:rPr kumimoji="1" lang="ru-RU" sz="1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Научный руководитель: </a:t>
            </a:r>
          </a:p>
          <a:p>
            <a:pPr algn="r" eaLnBrk="1" hangingPunct="1"/>
            <a:r>
              <a:rPr kumimoji="1" lang="ru-RU" sz="1800" dirty="0" smtClean="0">
                <a:solidFill>
                  <a:srgbClr val="002060"/>
                </a:solidFill>
                <a:latin typeface="Myriad Pro"/>
                <a:ea typeface="ＭＳ Ｐゴシック"/>
                <a:cs typeface="ＭＳ Ｐゴシック"/>
              </a:rPr>
              <a:t>Старший преподаватель департамента </a:t>
            </a:r>
          </a:p>
          <a:p>
            <a:pPr algn="r" eaLnBrk="1" hangingPunct="1"/>
            <a:r>
              <a:rPr kumimoji="1" lang="ru-RU" sz="1800" dirty="0" smtClean="0">
                <a:solidFill>
                  <a:srgbClr val="002060"/>
                </a:solidFill>
                <a:latin typeface="Myriad Pro"/>
                <a:ea typeface="ＭＳ Ｐゴシック"/>
                <a:cs typeface="ＭＳ Ｐゴシック"/>
              </a:rPr>
              <a:t>программной инженерии</a:t>
            </a:r>
          </a:p>
          <a:p>
            <a:pPr algn="r" eaLnBrk="1" hangingPunct="1"/>
            <a:r>
              <a:rPr kumimoji="1" lang="ru-RU" sz="1800" dirty="0" smtClean="0">
                <a:solidFill>
                  <a:srgbClr val="002060"/>
                </a:solidFill>
                <a:latin typeface="Myriad Pro"/>
                <a:ea typeface="ＭＳ Ｐゴシック"/>
                <a:cs typeface="ＭＳ Ｐゴシック"/>
              </a:rPr>
              <a:t>Дворянский Леонид Владимирович</a:t>
            </a:r>
            <a:endParaRPr kumimoji="1" lang="ru-RU" sz="1200" dirty="0">
              <a:solidFill>
                <a:srgbClr val="002060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2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" y="1376084"/>
            <a:ext cx="216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Результаты тестов</a:t>
            </a:r>
            <a:endParaRPr lang="ru-RU" dirty="0"/>
          </a:p>
        </p:txBody>
      </p:sp>
      <p:pic>
        <p:nvPicPr>
          <p:cNvPr id="6" name="2018-05-19 at 15-24-5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990" end="1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396" y="1745416"/>
            <a:ext cx="7405052" cy="41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6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  <a:latin typeface="Myriad Pro"/>
              </a:rPr>
              <a:t>Основные возможности программы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" y="1664208"/>
            <a:ext cx="79378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Клиент-серверная архитектура</a:t>
            </a:r>
          </a:p>
          <a:p>
            <a:r>
              <a:rPr lang="ru-RU" dirty="0" smtClean="0"/>
              <a:t>	1.1 Авторизация пользователей;</a:t>
            </a:r>
          </a:p>
          <a:p>
            <a:r>
              <a:rPr lang="ru-RU" dirty="0"/>
              <a:t>	</a:t>
            </a:r>
            <a:r>
              <a:rPr lang="ru-RU" dirty="0" smtClean="0"/>
              <a:t>1.2 Сохранение результатов тестов (или ответов пользователя, </a:t>
            </a:r>
          </a:p>
          <a:p>
            <a:r>
              <a:rPr lang="ru-RU" dirty="0"/>
              <a:t>	</a:t>
            </a:r>
            <a:r>
              <a:rPr lang="ru-RU" dirty="0" smtClean="0"/>
              <a:t>	</a:t>
            </a:r>
            <a:r>
              <a:rPr lang="ru-RU" dirty="0" smtClean="0"/>
              <a:t>если тест не завершён, но был сохранён);</a:t>
            </a:r>
          </a:p>
          <a:p>
            <a:r>
              <a:rPr lang="ru-RU" dirty="0"/>
              <a:t>	</a:t>
            </a:r>
            <a:r>
              <a:rPr lang="ru-RU" dirty="0" smtClean="0"/>
              <a:t>1.3 Просмотр статистики прохождения</a:t>
            </a:r>
          </a:p>
          <a:p>
            <a:r>
              <a:rPr lang="ru-RU" dirty="0"/>
              <a:t>	</a:t>
            </a:r>
            <a:r>
              <a:rPr lang="ru-RU" dirty="0" smtClean="0"/>
              <a:t>	1.3.1 Попытки;</a:t>
            </a:r>
          </a:p>
          <a:p>
            <a:r>
              <a:rPr lang="ru-RU" dirty="0"/>
              <a:t>	</a:t>
            </a:r>
            <a:r>
              <a:rPr lang="ru-RU" dirty="0" smtClean="0"/>
              <a:t>	1.3.2 Время прохождения;</a:t>
            </a:r>
          </a:p>
          <a:p>
            <a:r>
              <a:rPr lang="ru-RU" dirty="0"/>
              <a:t>	</a:t>
            </a:r>
            <a:r>
              <a:rPr lang="ru-RU" dirty="0" smtClean="0"/>
              <a:t>	1.3.3 Просмотр правильных</a:t>
            </a:r>
            <a:r>
              <a:rPr lang="ru-RU" dirty="0" smtClean="0"/>
              <a:t>/неправильных ответов на задания;</a:t>
            </a:r>
            <a:endParaRPr lang="ru-RU" dirty="0" smtClean="0"/>
          </a:p>
          <a:p>
            <a:pPr marL="342900" indent="-342900">
              <a:buFont typeface="+mj-lt"/>
              <a:buAutoNum type="arabicPeriod" startAt="2"/>
            </a:pPr>
            <a:r>
              <a:rPr lang="ru-RU" dirty="0" smtClean="0"/>
              <a:t>Интерактивные лекции.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19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" y="1664208"/>
            <a:ext cx="8306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Расширение теоретической и практической базы.</a:t>
            </a:r>
          </a:p>
          <a:p>
            <a:pPr marL="342900" indent="-342900">
              <a:buAutoNum type="arabicPeriod"/>
            </a:pPr>
            <a:r>
              <a:rPr lang="ru-RU" dirty="0" smtClean="0"/>
              <a:t>Возможность проходить несколько различных тестов по одной теме.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Добавление функционала для расширения возможностей тестирования.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99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5588" y="1416138"/>
            <a:ext cx="8806116" cy="408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Russian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Работа с базой данных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C# [Электронный ресурс].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https://o7planning.org/ru/10517/working-with-mysql-database-using-csharp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обращения: 19.05.2018)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Russian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Хранилище технической документации, справочных материалов по API, примеров кода, кратких инструкций и руководств для разработчиков и ИТ-профессионалов. [Электронный ресурс].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https://docs.microsoft.com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обращения: 19.05.2018)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Russian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Задачи по теории множеств, математической логике и теории алгоритмов / И. А. Лавров, Л. Л. Максимова. [Электронная книга]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www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16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rfbr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16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16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rffi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16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ru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books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o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_38661#1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обращения: 19.05.2018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Russian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Википедия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[Электронный ресурс].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://</a:t>
            </a:r>
            <a:r>
              <a:rPr lang="en-US" sz="16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ru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.</a:t>
            </a:r>
            <a:r>
              <a:rPr lang="en-US" sz="1600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wikipedia</a:t>
            </a:r>
            <a:r>
              <a:rPr lang="ru-RU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.</a:t>
            </a:r>
            <a:r>
              <a:rPr lang="en-US" sz="16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org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обращения: 19.05.2018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Хаггарти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Р. Дискретная математика для программистов / Р. </a:t>
            </a:r>
            <a:r>
              <a:rPr lang="ru-RU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Хаггарти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перевод под редакцией С. А. Кулешова – Москва: </a:t>
            </a:r>
            <a:r>
              <a:rPr lang="ru-RU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Техносфера</a:t>
            </a:r>
            <a:r>
              <a:rPr lang="ru-RU" sz="16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2003 – 315 с.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 smtClean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Кожакин Кирилл Геннадьевич,</a:t>
            </a:r>
          </a:p>
          <a:p>
            <a:r>
              <a:rPr lang="en-US" sz="1200" dirty="0" smtClean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kgkozhakin@edu.hse.ru</a:t>
            </a:r>
            <a:endParaRPr lang="en-US" sz="1200" dirty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en-US" sz="1200" dirty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ru-RU" sz="1200" dirty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Москва - 2018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149098" y="1460361"/>
            <a:ext cx="837311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600" b="1" i="1" dirty="0">
                <a:solidFill>
                  <a:srgbClr val="003F82"/>
                </a:solidFill>
                <a:latin typeface="Myriad Pro"/>
              </a:rPr>
              <a:t>Предметная </a:t>
            </a:r>
            <a:r>
              <a:rPr lang="ru-RU" sz="1600" b="1" i="1" dirty="0" smtClean="0">
                <a:solidFill>
                  <a:srgbClr val="003F82"/>
                </a:solidFill>
                <a:latin typeface="Myriad Pro"/>
              </a:rPr>
              <a:t>область</a:t>
            </a:r>
            <a:r>
              <a:rPr lang="en-US" sz="1600" b="1" i="1" dirty="0" smtClean="0">
                <a:solidFill>
                  <a:srgbClr val="003F82"/>
                </a:solidFill>
                <a:latin typeface="Myriad Pro"/>
              </a:rPr>
              <a:t> – </a:t>
            </a:r>
            <a:r>
              <a:rPr lang="ru-RU" sz="1600" dirty="0" smtClean="0">
                <a:solidFill>
                  <a:srgbClr val="003F82"/>
                </a:solidFill>
                <a:latin typeface="Myriad Pro"/>
              </a:rPr>
              <a:t>образование (дискретная математика).</a:t>
            </a:r>
            <a:endParaRPr lang="ru-RU" sz="1600" dirty="0">
              <a:solidFill>
                <a:srgbClr val="003F82"/>
              </a:solidFill>
              <a:latin typeface="Myriad Pro"/>
            </a:endParaRPr>
          </a:p>
          <a:p>
            <a:endParaRPr lang="ru-RU" sz="1600" b="1" i="1" dirty="0">
              <a:solidFill>
                <a:srgbClr val="003F82"/>
              </a:solidFill>
              <a:latin typeface="Myriad Pro"/>
            </a:endParaRPr>
          </a:p>
          <a:p>
            <a:pPr algn="ctr"/>
            <a:r>
              <a:rPr lang="ru-RU" sz="1600" b="1" i="1" dirty="0" smtClean="0">
                <a:solidFill>
                  <a:srgbClr val="003F82"/>
                </a:solidFill>
                <a:latin typeface="Myriad Pro"/>
              </a:rPr>
              <a:t>Неформальная </a:t>
            </a:r>
            <a:r>
              <a:rPr lang="ru-RU" sz="1600" b="1" i="1" dirty="0">
                <a:solidFill>
                  <a:srgbClr val="003F82"/>
                </a:solidFill>
                <a:latin typeface="Myriad Pro"/>
              </a:rPr>
              <a:t>постановка </a:t>
            </a:r>
            <a:r>
              <a:rPr lang="ru-RU" sz="1600" b="1" i="1" dirty="0" smtClean="0">
                <a:solidFill>
                  <a:srgbClr val="003F82"/>
                </a:solidFill>
                <a:latin typeface="Myriad Pro"/>
              </a:rPr>
              <a:t>задачи</a:t>
            </a:r>
          </a:p>
          <a:p>
            <a:pPr algn="ctr"/>
            <a:r>
              <a:rPr lang="ru-RU" sz="2000" i="1" dirty="0">
                <a:solidFill>
                  <a:srgbClr val="003F82"/>
                </a:solidFill>
                <a:latin typeface="Myriad Pro"/>
              </a:rPr>
              <a:t/>
            </a:r>
            <a:br>
              <a:rPr lang="ru-RU" sz="2000" i="1" dirty="0">
                <a:solidFill>
                  <a:srgbClr val="003F82"/>
                </a:solidFill>
                <a:latin typeface="Myriad Pro"/>
              </a:rPr>
            </a:br>
            <a:r>
              <a:rPr lang="ru-RU" sz="1600" dirty="0" smtClean="0">
                <a:solidFill>
                  <a:srgbClr val="003F82"/>
                </a:solidFill>
                <a:latin typeface="Myriad Pro"/>
              </a:rPr>
              <a:t>Создать обучающий визуализатор с тестами по теме: основные понятия теории множеств и отношений.</a:t>
            </a:r>
            <a:endParaRPr lang="ru-RU" sz="1600" dirty="0">
              <a:solidFill>
                <a:srgbClr val="003F82"/>
              </a:solidFill>
              <a:latin typeface="Myriad Pro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0" y="6538912"/>
            <a:ext cx="8001444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Цель </a:t>
            </a:r>
            <a:r>
              <a:rPr lang="ru-RU" sz="1600" b="1" dirty="0" smtClean="0">
                <a:solidFill>
                  <a:srgbClr val="003F82"/>
                </a:solidFill>
              </a:rPr>
              <a:t>работы</a:t>
            </a:r>
            <a:r>
              <a:rPr lang="ru-RU" sz="2000" dirty="0">
                <a:solidFill>
                  <a:srgbClr val="003F82"/>
                </a:solidFill>
              </a:rPr>
              <a:t/>
            </a:r>
            <a:br>
              <a:rPr lang="ru-RU" sz="2000" dirty="0">
                <a:solidFill>
                  <a:srgbClr val="003F82"/>
                </a:solidFill>
              </a:rPr>
            </a:br>
            <a:r>
              <a:rPr lang="ru-RU" sz="1600" dirty="0" smtClean="0">
                <a:solidFill>
                  <a:srgbClr val="003F82"/>
                </a:solidFill>
                <a:latin typeface="Myriad Pro"/>
              </a:rPr>
              <a:t>Создать клиент-серверное приложения с лекциями и тестами по теории множеств и отношений с возможностью их проверки и сохранением результатов.</a:t>
            </a:r>
            <a:endParaRPr lang="ru-RU" sz="1600" dirty="0">
              <a:solidFill>
                <a:srgbClr val="003F82"/>
              </a:solidFill>
              <a:latin typeface="Myriad Pro"/>
            </a:endParaRPr>
          </a:p>
          <a:p>
            <a:endParaRPr lang="ru-RU" sz="1200" dirty="0">
              <a:solidFill>
                <a:srgbClr val="003F82"/>
              </a:solidFill>
              <a:latin typeface="Myriad Pro"/>
            </a:endParaRPr>
          </a:p>
          <a:p>
            <a:r>
              <a:rPr lang="ru-RU" sz="1600" b="1" dirty="0">
                <a:solidFill>
                  <a:srgbClr val="003F82"/>
                </a:solidFill>
              </a:rPr>
              <a:t>Задачи работы</a:t>
            </a:r>
          </a:p>
          <a:p>
            <a:pPr marL="342900" indent="-342900">
              <a:buFont typeface="+mj-lt"/>
              <a:buAutoNum type="arabicPeriod"/>
            </a:pPr>
            <a:endParaRPr lang="ru-RU" sz="1600" b="1" dirty="0">
              <a:solidFill>
                <a:srgbClr val="003F8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latin typeface="Myriad Pro"/>
              </a:rPr>
              <a:t>Создать возможность регистрации и авторизации пользователей;</a:t>
            </a:r>
            <a:endParaRPr lang="ru-RU" sz="1600" dirty="0">
              <a:solidFill>
                <a:srgbClr val="003F82"/>
              </a:solidFill>
              <a:latin typeface="Myriad Pro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latin typeface="Myriad Pro"/>
              </a:rPr>
              <a:t>Подготовить лекционный материал для приложения;</a:t>
            </a:r>
            <a:endParaRPr lang="ru-RU" sz="1600" dirty="0">
              <a:solidFill>
                <a:srgbClr val="003F82"/>
              </a:solidFill>
              <a:latin typeface="Myriad Pro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latin typeface="Myriad Pro"/>
              </a:rPr>
              <a:t>Подготовить тестовый материал для приложения;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latin typeface="Myriad Pro"/>
              </a:rPr>
              <a:t>Разработать методы проверки и сохранения тестов; 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latin typeface="Myriad Pro"/>
              </a:rPr>
              <a:t>Разработать методы отслеживания результатов тестов.</a:t>
            </a:r>
            <a:endParaRPr lang="ru-RU" sz="1600" dirty="0">
              <a:solidFill>
                <a:srgbClr val="003F82"/>
              </a:solidFill>
              <a:latin typeface="Myriad Pro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45720" y="6552399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" y="1408176"/>
            <a:ext cx="7626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Myriad Pro"/>
                <a:ea typeface="Microsoft YaHei UI Light" panose="020B0502040204020203" pitchFamily="34" charset="-122"/>
              </a:rPr>
              <a:t>Для разработки использовались:</a:t>
            </a:r>
          </a:p>
          <a:p>
            <a:endParaRPr lang="ru-RU" sz="2000" dirty="0" smtClean="0">
              <a:latin typeface="Myriad Pro"/>
              <a:ea typeface="Microsoft YaHei UI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Myriad Pro"/>
                <a:ea typeface="Microsoft YaHei UI Light" panose="020B0502040204020203" pitchFamily="34" charset="-122"/>
              </a:rPr>
              <a:t>Visual Studio 2017 (C#)</a:t>
            </a:r>
          </a:p>
          <a:p>
            <a:r>
              <a:rPr lang="en-US" sz="2000" dirty="0" smtClean="0">
                <a:latin typeface="Myriad Pro"/>
                <a:ea typeface="Microsoft YaHei UI Light" panose="020B0502040204020203" pitchFamily="34" charset="-122"/>
              </a:rPr>
              <a:t>	1.1 </a:t>
            </a:r>
            <a:r>
              <a:rPr lang="en-US" sz="2000" dirty="0" err="1">
                <a:latin typeface="Myriad Pro"/>
                <a:ea typeface="Microsoft YaHei UI Light" panose="020B0502040204020203" pitchFamily="34" charset="-122"/>
              </a:rPr>
              <a:t>MindFusion.Diagramming</a:t>
            </a:r>
            <a:r>
              <a:rPr lang="en-US" sz="2000" dirty="0">
                <a:latin typeface="Myriad Pro"/>
                <a:ea typeface="Microsoft YaHei UI Light" panose="020B0502040204020203" pitchFamily="34" charset="-122"/>
              </a:rPr>
              <a:t> for </a:t>
            </a:r>
            <a:r>
              <a:rPr lang="en-US" sz="2000" dirty="0" smtClean="0">
                <a:latin typeface="Myriad Pro"/>
                <a:ea typeface="Microsoft YaHei UI Light" panose="020B0502040204020203" pitchFamily="34" charset="-122"/>
              </a:rPr>
              <a:t>WPF v 3.5.3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sz="2000" dirty="0" smtClean="0">
                <a:latin typeface="Myriad Pro"/>
                <a:ea typeface="Microsoft YaHei UI Light" panose="020B0502040204020203" pitchFamily="34" charset="-122"/>
              </a:rPr>
              <a:t>MySQL Workbench 6.3 CE (SQL)</a:t>
            </a:r>
            <a:endParaRPr lang="ru-RU" sz="2000" dirty="0">
              <a:latin typeface="Myriad Pro"/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2"/>
          <a:stretch/>
        </p:blipFill>
        <p:spPr>
          <a:xfrm>
            <a:off x="0" y="1376887"/>
            <a:ext cx="9017326" cy="48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0"/>
          <a:stretch/>
        </p:blipFill>
        <p:spPr>
          <a:xfrm>
            <a:off x="0" y="1719072"/>
            <a:ext cx="9084679" cy="46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12" y="1412042"/>
            <a:ext cx="5355601" cy="49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7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2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" y="1376084"/>
            <a:ext cx="576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Регистрация нового пользователя и вход  в систему</a:t>
            </a:r>
            <a:endParaRPr lang="ru-RU" dirty="0"/>
          </a:p>
        </p:txBody>
      </p:sp>
      <p:pic>
        <p:nvPicPr>
          <p:cNvPr id="4" name="regis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375" y="1864439"/>
            <a:ext cx="7115175" cy="3994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2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91440" y="6534111"/>
            <a:ext cx="8065008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Кожакин К. Г., БПИ173, Обучающий визуализатор с тестами: основные понятия теории множеств и отношений,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" y="1376084"/>
            <a:ext cx="677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Прохождение теста, сохранение и показ правильных ответов</a:t>
            </a:r>
            <a:endParaRPr lang="ru-RU" dirty="0"/>
          </a:p>
        </p:txBody>
      </p:sp>
      <p:pic>
        <p:nvPicPr>
          <p:cNvPr id="6" name="2018-05-19 at 15-24-5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08" end="619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396" y="1745416"/>
            <a:ext cx="7405052" cy="41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687</Words>
  <Application>Microsoft Office PowerPoint</Application>
  <PresentationFormat>Экран (4:3)</PresentationFormat>
  <Paragraphs>133</Paragraphs>
  <Slides>14</Slides>
  <Notes>2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Microsoft YaHei UI Light</vt:lpstr>
      <vt:lpstr>ＭＳ Ｐゴシック</vt:lpstr>
      <vt:lpstr>Arial</vt:lpstr>
      <vt:lpstr>Calibri</vt:lpstr>
      <vt:lpstr>Myriad Pro</vt:lpstr>
      <vt:lpstr>Myriad Pro Semibold</vt:lpstr>
      <vt:lpstr>Times New Roman</vt:lpstr>
      <vt:lpstr>Office Theme</vt:lpstr>
      <vt:lpstr>Факультет компьютерных наук Департамент программной инженерии Курсовая работа Обучающий визуализатор с тестами: основные понятия теорий множеств и отношений.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2017</dc:title>
  <dc:creator/>
  <cp:lastModifiedBy>Кожакин Кирилл Геннадьевич</cp:lastModifiedBy>
  <cp:revision>63</cp:revision>
  <dcterms:created xsi:type="dcterms:W3CDTF">2010-09-30T06:45:29Z</dcterms:created>
  <dcterms:modified xsi:type="dcterms:W3CDTF">2018-05-19T18:34:25Z</dcterms:modified>
</cp:coreProperties>
</file>